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6" r:id="rId2"/>
    <p:sldId id="272" r:id="rId3"/>
    <p:sldId id="279" r:id="rId4"/>
    <p:sldId id="267" r:id="rId5"/>
    <p:sldId id="282" r:id="rId6"/>
    <p:sldId id="281" r:id="rId7"/>
  </p:sldIdLst>
  <p:sldSz cx="12192000" cy="6858000"/>
  <p:notesSz cx="6858000" cy="9144000"/>
  <p:embeddedFontLst>
    <p:embeddedFont>
      <p:font typeface="맑은 고딕" panose="020B0503020000020004" pitchFamily="50" charset="-127"/>
      <p:regular r:id="rId8"/>
      <p:bold r:id="rId9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009AFB1-4803-4DD9-B62B-ADE9C4F67A88}">
          <p14:sldIdLst>
            <p14:sldId id="276"/>
            <p14:sldId id="272"/>
            <p14:sldId id="279"/>
            <p14:sldId id="267"/>
            <p14:sldId id="282"/>
            <p14:sldId id="281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F2F2F2"/>
    <a:srgbClr val="FFFFFF"/>
    <a:srgbClr val="000000"/>
    <a:srgbClr val="DF980B"/>
    <a:srgbClr val="E91201"/>
    <a:srgbClr val="E8A00C"/>
    <a:srgbClr val="548235"/>
    <a:srgbClr val="BF9000"/>
    <a:srgbClr val="466C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3741" autoAdjust="0"/>
    <p:restoredTop sz="94598" autoAdjust="0"/>
  </p:normalViewPr>
  <p:slideViewPr>
    <p:cSldViewPr snapToGrid="0">
      <p:cViewPr varScale="1">
        <p:scale>
          <a:sx n="81" d="100"/>
          <a:sy n="81" d="100"/>
        </p:scale>
        <p:origin x="811" y="62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1.fntdata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2.fntdata"/></Relationships>
</file>

<file path=ppt/media/image1.PNG>
</file>

<file path=ppt/media/image2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9C8246-E934-4DB2-A8E5-13C6DBEFC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590C343-EA3E-4134-9282-E834D2EF4A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FBD894-8EC6-4890-8230-3BA10D012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6993B5-3033-49BC-9C10-F3D9F15D3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09987A-C302-4C37-864D-87AFC3105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296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34A1C-E9FF-4E71-8C36-A996F495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F9D587-1611-41F0-8CE8-B3D7D1297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545F21-5347-4A2C-8186-7E9D56E94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55E2E3-9D46-4A27-965E-3E2812AB6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B21004-1035-4EBF-8507-773F63271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274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26AD35-23E5-40BD-8FC7-30CB6BC5F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C3582D6-03EA-42DA-989E-06C79F5E9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480000-CC81-4649-BF40-E954C555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B099CB-B714-4A41-B238-DDCE57A9A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F4B51F-BFD0-40BA-8E3E-D351F02D1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71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2C3A7B-2D44-49C5-9CF9-2F5C969D1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91D21-43F5-4570-BDA5-E599A3145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95BED9-125C-400F-B466-B500BFF03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4EB081-8ABF-45A8-80FA-595FF2D43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2F7DD9-0256-46F2-9B58-0577C2179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95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C3195-D36F-44FD-A5D1-20449C9C3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18F336-A5E4-4D0D-93D9-6505AFFB2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5B256D-A953-49E0-94FE-75FF678C8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0A87FD-7B27-4539-8B54-0912927A1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27FE27-6911-4A1B-9E33-BBB44D23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11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3A1610-A8DE-41D9-914E-89A5F043F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F19B6E-E9B3-40A4-8478-3949477606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624A4E-08EB-4020-86F1-3EFDBE484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3B3973-BDCF-4899-B88A-A549B08A4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26A136-116D-4820-BB72-BFD367A89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971525-50AD-45AC-9D75-E50D103B6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1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85AAD-8C36-4ECD-A469-589322FD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8C6275-657B-4C3F-BBAF-6824A71C4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FAD28A-7937-4540-AB47-66C767F1B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097442-97E4-430D-95DA-AF368C6599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AC8B46C-3F31-4F65-BF0A-51B60BBB3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31217EA-16B8-44DF-A9FA-04E71ACC7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78E528-D107-41A8-B7CB-B7562AA1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41EEEA-B6B2-4BE5-AC70-1DAD279D2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98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06C76-D418-470B-8209-77DEC899A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95D217-7601-4482-9CCE-3B93ED511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DA5DF4-8865-45C0-AD3C-49A44270E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86B13A-E31C-4AF9-B6F7-B1EAF0D30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770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B41C16-519A-4619-99E6-43A75437C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BD1C9A-9C51-435E-BB86-F2B69252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6D1DF8-6476-4747-BDC9-07C959DA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678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6A55A-B0A6-4860-9600-F2555E81B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754843-2D5C-4FD5-B9E4-6CAB0B587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0BD66B-FC2D-4717-9705-7BE35861F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6C132E-B683-41F9-BC51-878C250DE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3B0EDB-526B-43C3-BE07-ED3C2D209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54DED7-3554-4DC3-A26C-CE1110344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41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DEE326-EE38-4FE2-80E7-ADB84E52D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062FC1-176F-4F85-B150-19FE81B541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C18C90-9D61-4C27-8BD9-0F963D2BA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074A8A-FEC2-434E-99F4-8A01214BE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15759E-2629-4B80-B2C0-522D70CF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8AF915-8DC8-4698-A38C-672DBAFD6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790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667CCB2-5FFA-4AD6-8F97-0554FC16E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009AFC-20A5-45C3-B268-D65E56B64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5CC11A-3ECA-4AF9-84A5-8204914A0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C485E-DD6D-4276-A4C8-44658A862915}" type="datetimeFigureOut">
              <a:rPr lang="ko-KR" altLang="en-US" smtClean="0"/>
              <a:t>2018-11-27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F2D70-0764-4CA2-84EB-28E8F5B714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14FDD3-1E16-45D0-8CD7-8C44FAF378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0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FBAAA45-D5E6-4CB3-9C26-974D05DE67CD}"/>
              </a:ext>
            </a:extLst>
          </p:cNvPr>
          <p:cNvSpPr/>
          <p:nvPr/>
        </p:nvSpPr>
        <p:spPr>
          <a:xfrm>
            <a:off x="0" y="0"/>
            <a:ext cx="122175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6C16336-F46A-4A5B-92B6-9196279202B6}"/>
              </a:ext>
            </a:extLst>
          </p:cNvPr>
          <p:cNvGrpSpPr/>
          <p:nvPr/>
        </p:nvGrpSpPr>
        <p:grpSpPr>
          <a:xfrm>
            <a:off x="3577472" y="31983"/>
            <a:ext cx="8640028" cy="6858000"/>
            <a:chOff x="3577472" y="0"/>
            <a:chExt cx="8640028" cy="6858000"/>
          </a:xfrm>
          <a:solidFill>
            <a:schemeClr val="accent1">
              <a:lumMod val="50000"/>
            </a:schemeClr>
          </a:solidFill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0B9B679-C805-428C-83A0-CCF8654C5B8D}"/>
                </a:ext>
              </a:extLst>
            </p:cNvPr>
            <p:cNvSpPr/>
            <p:nvPr/>
          </p:nvSpPr>
          <p:spPr>
            <a:xfrm>
              <a:off x="7847814" y="0"/>
              <a:ext cx="43696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4B7274C5-4392-4C4F-8879-7B470D8054A9}"/>
                </a:ext>
              </a:extLst>
            </p:cNvPr>
            <p:cNvSpPr/>
            <p:nvPr/>
          </p:nvSpPr>
          <p:spPr>
            <a:xfrm rot="10800000">
              <a:off x="3577472" y="1"/>
              <a:ext cx="4270342" cy="68579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6AAA47-0692-4324-BA85-47C74FDFB9EA}"/>
              </a:ext>
            </a:extLst>
          </p:cNvPr>
          <p:cNvSpPr/>
          <p:nvPr/>
        </p:nvSpPr>
        <p:spPr>
          <a:xfrm>
            <a:off x="6970759" y="1432873"/>
            <a:ext cx="4369686" cy="242268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FEF8EF1-8157-4DAD-B178-60521E0B4656}"/>
              </a:ext>
            </a:extLst>
          </p:cNvPr>
          <p:cNvCxnSpPr/>
          <p:nvPr/>
        </p:nvCxnSpPr>
        <p:spPr>
          <a:xfrm>
            <a:off x="7454063" y="1951348"/>
            <a:ext cx="34030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2776968-C75B-4D2D-BB8C-E99A49214AF2}"/>
              </a:ext>
            </a:extLst>
          </p:cNvPr>
          <p:cNvSpPr txBox="1"/>
          <p:nvPr/>
        </p:nvSpPr>
        <p:spPr>
          <a:xfrm>
            <a:off x="8163612" y="2282973"/>
            <a:ext cx="3403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AD</a:t>
            </a:r>
            <a:r>
              <a:rPr lang="ko-KR" altLang="en-US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DD2DBD-1410-46F0-A78C-B7BC7B17908A}"/>
              </a:ext>
            </a:extLst>
          </p:cNvPr>
          <p:cNvSpPr txBox="1"/>
          <p:nvPr/>
        </p:nvSpPr>
        <p:spPr>
          <a:xfrm>
            <a:off x="9332536" y="4059181"/>
            <a:ext cx="25923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20181654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이동헌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20181658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이성진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A484B4A-4FE1-4EE0-B98D-835FB449CB29}"/>
              </a:ext>
            </a:extLst>
          </p:cNvPr>
          <p:cNvSpPr/>
          <p:nvPr/>
        </p:nvSpPr>
        <p:spPr>
          <a:xfrm>
            <a:off x="7301568" y="3060873"/>
            <a:ext cx="36335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-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5357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E025FFF-B08F-4727-BFA2-3D26F38A7756}"/>
              </a:ext>
            </a:extLst>
          </p:cNvPr>
          <p:cNvSpPr/>
          <p:nvPr/>
        </p:nvSpPr>
        <p:spPr>
          <a:xfrm>
            <a:off x="0" y="0"/>
            <a:ext cx="122175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B8A4E89-E737-4F6C-8433-C406AB0B5FB2}"/>
              </a:ext>
            </a:extLst>
          </p:cNvPr>
          <p:cNvSpPr/>
          <p:nvPr/>
        </p:nvSpPr>
        <p:spPr>
          <a:xfrm>
            <a:off x="1131215" y="0"/>
            <a:ext cx="2705494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BF90D5-9CE8-4A80-8EBC-8F9A9B28B1A9}"/>
              </a:ext>
            </a:extLst>
          </p:cNvPr>
          <p:cNvSpPr txBox="1"/>
          <p:nvPr/>
        </p:nvSpPr>
        <p:spPr>
          <a:xfrm>
            <a:off x="1659118" y="565609"/>
            <a:ext cx="2177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INDEX</a:t>
            </a:r>
            <a:endParaRPr lang="ko-KR" altLang="en-US" sz="4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7C6BB4E-BDF5-4A83-8FCE-1799195BAEAF}"/>
              </a:ext>
            </a:extLst>
          </p:cNvPr>
          <p:cNvCxnSpPr/>
          <p:nvPr/>
        </p:nvCxnSpPr>
        <p:spPr>
          <a:xfrm>
            <a:off x="3355943" y="919552"/>
            <a:ext cx="7855672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6D793AB-21F0-4350-BBE8-0C042E57B524}"/>
              </a:ext>
            </a:extLst>
          </p:cNvPr>
          <p:cNvSpPr txBox="1"/>
          <p:nvPr/>
        </p:nvSpPr>
        <p:spPr>
          <a:xfrm>
            <a:off x="4521724" y="1311148"/>
            <a:ext cx="6004875" cy="254050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chemeClr val="accent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필수미션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자율미션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센서의 개수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90250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직사각형 14">
            <a:extLst>
              <a:ext uri="{FF2B5EF4-FFF2-40B4-BE49-F238E27FC236}">
                <a16:creationId xmlns:a16="http://schemas.microsoft.com/office/drawing/2014/main" id="{72DA5668-D620-4081-82E8-1F9586CF2D2C}"/>
              </a:ext>
            </a:extLst>
          </p:cNvPr>
          <p:cNvSpPr/>
          <p:nvPr/>
        </p:nvSpPr>
        <p:spPr>
          <a:xfrm>
            <a:off x="-1" y="-1"/>
            <a:ext cx="121920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938229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21533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필수미션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1597C222-0FB3-4FF7-9055-D93C4E877133}"/>
              </a:ext>
            </a:extLst>
          </p:cNvPr>
          <p:cNvSpPr txBox="1"/>
          <p:nvPr/>
        </p:nvSpPr>
        <p:spPr>
          <a:xfrm>
            <a:off x="3505892" y="4889466"/>
            <a:ext cx="1960617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T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자형 주차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A30E188-E6D1-48F1-A4E8-2ECD7317EDAF}"/>
              </a:ext>
            </a:extLst>
          </p:cNvPr>
          <p:cNvSpPr txBox="1"/>
          <p:nvPr/>
        </p:nvSpPr>
        <p:spPr>
          <a:xfrm>
            <a:off x="8181142" y="4951228"/>
            <a:ext cx="224375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라인에 신호등</a:t>
            </a: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0DABC5C5-88A7-4515-BF4A-64BB2B1B6510}"/>
              </a:ext>
            </a:extLst>
          </p:cNvPr>
          <p:cNvSpPr txBox="1"/>
          <p:nvPr/>
        </p:nvSpPr>
        <p:spPr>
          <a:xfrm>
            <a:off x="6016998" y="3021210"/>
            <a:ext cx="151695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7200" dirty="0">
                <a:solidFill>
                  <a:srgbClr val="E9120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vs</a:t>
            </a:r>
            <a:endParaRPr lang="ko-KR" altLang="en-US" sz="7200" dirty="0">
              <a:solidFill>
                <a:srgbClr val="E9120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16" name="타원 15">
            <a:extLst>
              <a:ext uri="{FF2B5EF4-FFF2-40B4-BE49-F238E27FC236}">
                <a16:creationId xmlns:a16="http://schemas.microsoft.com/office/drawing/2014/main" id="{DA5AB355-BE74-4BD0-82A5-FEE63E15E2DD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타원 17">
            <a:extLst>
              <a:ext uri="{FF2B5EF4-FFF2-40B4-BE49-F238E27FC236}">
                <a16:creationId xmlns:a16="http://schemas.microsoft.com/office/drawing/2014/main" id="{59D11128-8B1D-4578-8C8E-5CE70C8BB40D}"/>
              </a:ext>
            </a:extLst>
          </p:cNvPr>
          <p:cNvSpPr/>
          <p:nvPr/>
        </p:nvSpPr>
        <p:spPr>
          <a:xfrm>
            <a:off x="9361671" y="209434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7169FAA1-0019-4578-A78A-520D8A0D3962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직사각형 8">
            <a:extLst>
              <a:ext uri="{FF2B5EF4-FFF2-40B4-BE49-F238E27FC236}">
                <a16:creationId xmlns:a16="http://schemas.microsoft.com/office/drawing/2014/main" id="{4C332056-D79D-474F-B952-3BA9A079D671}"/>
              </a:ext>
            </a:extLst>
          </p:cNvPr>
          <p:cNvSpPr/>
          <p:nvPr/>
        </p:nvSpPr>
        <p:spPr>
          <a:xfrm>
            <a:off x="3603808" y="2677214"/>
            <a:ext cx="1459126" cy="15994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직사각형 11">
            <a:extLst>
              <a:ext uri="{FF2B5EF4-FFF2-40B4-BE49-F238E27FC236}">
                <a16:creationId xmlns:a16="http://schemas.microsoft.com/office/drawing/2014/main" id="{1F21BE56-F223-42E8-8E0B-66EB48001621}"/>
              </a:ext>
            </a:extLst>
          </p:cNvPr>
          <p:cNvSpPr/>
          <p:nvPr/>
        </p:nvSpPr>
        <p:spPr>
          <a:xfrm>
            <a:off x="4222244" y="2837191"/>
            <a:ext cx="170618" cy="1568369"/>
          </a:xfrm>
          <a:prstGeom prst="rect">
            <a:avLst/>
          </a:prstGeom>
          <a:solidFill>
            <a:schemeClr val="tx1"/>
          </a:solidFill>
          <a:ln>
            <a:solidFill>
              <a:schemeClr val="tx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사각형: 둥근 모서리 12">
            <a:extLst>
              <a:ext uri="{FF2B5EF4-FFF2-40B4-BE49-F238E27FC236}">
                <a16:creationId xmlns:a16="http://schemas.microsoft.com/office/drawing/2014/main" id="{DC79A6AD-AA1C-4AA2-A852-713B8BCD70BA}"/>
              </a:ext>
            </a:extLst>
          </p:cNvPr>
          <p:cNvSpPr/>
          <p:nvPr/>
        </p:nvSpPr>
        <p:spPr>
          <a:xfrm>
            <a:off x="7942692" y="3108193"/>
            <a:ext cx="2488677" cy="763571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D38E030A-3A75-4527-8408-38E73F58AE38}"/>
              </a:ext>
            </a:extLst>
          </p:cNvPr>
          <p:cNvSpPr/>
          <p:nvPr/>
        </p:nvSpPr>
        <p:spPr>
          <a:xfrm>
            <a:off x="8078591" y="3175148"/>
            <a:ext cx="671564" cy="643797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751615A4-64FA-4455-9821-B51616906900}"/>
              </a:ext>
            </a:extLst>
          </p:cNvPr>
          <p:cNvSpPr/>
          <p:nvPr/>
        </p:nvSpPr>
        <p:spPr>
          <a:xfrm>
            <a:off x="8851248" y="3175148"/>
            <a:ext cx="671564" cy="643797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8D746897-2E5D-4221-B10C-B82B679F1A8C}"/>
              </a:ext>
            </a:extLst>
          </p:cNvPr>
          <p:cNvSpPr/>
          <p:nvPr/>
        </p:nvSpPr>
        <p:spPr>
          <a:xfrm>
            <a:off x="9602447" y="3175148"/>
            <a:ext cx="671564" cy="643797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1" name="원형: 비어 있음 20">
            <a:extLst>
              <a:ext uri="{FF2B5EF4-FFF2-40B4-BE49-F238E27FC236}">
                <a16:creationId xmlns:a16="http://schemas.microsoft.com/office/drawing/2014/main" id="{C4DB7695-B6A7-4102-9EEF-8C755942CCCE}"/>
              </a:ext>
            </a:extLst>
          </p:cNvPr>
          <p:cNvSpPr/>
          <p:nvPr/>
        </p:nvSpPr>
        <p:spPr>
          <a:xfrm>
            <a:off x="2669188" y="1762649"/>
            <a:ext cx="3003168" cy="4298779"/>
          </a:xfrm>
          <a:prstGeom prst="donut">
            <a:avLst>
              <a:gd name="adj" fmla="val 50000"/>
            </a:avLst>
          </a:prstGeom>
          <a:solidFill>
            <a:srgbClr val="F2F2F2"/>
          </a:solidFill>
          <a:ln>
            <a:solidFill>
              <a:srgbClr val="F2F2F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22052661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938229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자율미션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>
            <a:off x="9361671" y="209434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6" name="직사각형 15">
            <a:extLst>
              <a:ext uri="{FF2B5EF4-FFF2-40B4-BE49-F238E27FC236}">
                <a16:creationId xmlns:a16="http://schemas.microsoft.com/office/drawing/2014/main" id="{FBC79CB6-C841-4BC6-9072-A92FCC99C73A}"/>
              </a:ext>
            </a:extLst>
          </p:cNvPr>
          <p:cNvSpPr/>
          <p:nvPr/>
        </p:nvSpPr>
        <p:spPr>
          <a:xfrm>
            <a:off x="2403942" y="1885103"/>
            <a:ext cx="9505196" cy="26484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lnSpc>
                <a:spcPct val="160000"/>
              </a:lnSpc>
            </a:pPr>
            <a:r>
              <a:rPr lang="ko-KR" altLang="en-US" sz="3000" kern="0" dirty="0">
                <a:solidFill>
                  <a:srgbClr val="E91201"/>
                </a:solidFill>
                <a:latin typeface="맑은 고딕" panose="020B0503020000020004" pitchFamily="50" charset="-127"/>
                <a:ea typeface="배달의민족 도현" panose="020B0600000101010101"/>
              </a:rPr>
              <a:t>√ </a:t>
            </a:r>
            <a:r>
              <a:rPr lang="en-US" altLang="ko-KR" sz="3000" kern="0" dirty="0" err="1">
                <a:latin typeface="맑은 고딕" panose="020B0503020000020004" pitchFamily="50" charset="-127"/>
                <a:ea typeface="배달의민족 도현" panose="020B0600000101010101"/>
              </a:rPr>
              <a:t>pid</a:t>
            </a:r>
            <a:r>
              <a:rPr lang="ko-KR" altLang="en-US" sz="3000" kern="0" dirty="0">
                <a:latin typeface="맑은 고딕" panose="020B0503020000020004" pitchFamily="50" charset="-127"/>
                <a:ea typeface="배달의민족 도현" panose="020B0600000101010101"/>
              </a:rPr>
              <a:t> </a:t>
            </a:r>
            <a:r>
              <a:rPr lang="en-US" altLang="ko-KR" sz="3000" kern="0" dirty="0">
                <a:latin typeface="맑은 고딕" panose="020B0503020000020004" pitchFamily="50" charset="-127"/>
                <a:ea typeface="배달의민족 도현" panose="020B0600000101010101"/>
              </a:rPr>
              <a:t>+</a:t>
            </a:r>
            <a:r>
              <a:rPr lang="ko-KR" altLang="en-US" sz="3000" kern="0" dirty="0">
                <a:latin typeface="맑은 고딕" panose="020B0503020000020004" pitchFamily="50" charset="-127"/>
                <a:ea typeface="배달의민족 도현" panose="020B0600000101010101"/>
              </a:rPr>
              <a:t> </a:t>
            </a:r>
            <a:r>
              <a:rPr lang="ko-KR" altLang="en-US" sz="3000" kern="0" dirty="0" err="1">
                <a:latin typeface="맑은 고딕" panose="020B0503020000020004" pitchFamily="50" charset="-127"/>
                <a:ea typeface="배달의민족 도현" panose="020B0600000101010101"/>
              </a:rPr>
              <a:t>후륜</a:t>
            </a:r>
            <a:r>
              <a:rPr lang="ko-KR" altLang="en-US" sz="3000" kern="0" dirty="0">
                <a:latin typeface="맑은 고딕" panose="020B0503020000020004" pitchFamily="50" charset="-127"/>
                <a:ea typeface="배달의민족 도현" panose="020B0600000101010101"/>
              </a:rPr>
              <a:t> 구동</a:t>
            </a:r>
            <a:endParaRPr lang="en-US" altLang="ko-KR" sz="3000" kern="0" dirty="0">
              <a:latin typeface="맑은 고딕" panose="020B0503020000020004" pitchFamily="50" charset="-127"/>
              <a:ea typeface="배달의민족 도현" panose="020B0600000101010101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3000" kern="0" dirty="0">
                <a:solidFill>
                  <a:srgbClr val="E91201"/>
                </a:solidFill>
                <a:latin typeface="맑은 고딕" panose="020B0503020000020004" pitchFamily="50" charset="-127"/>
                <a:ea typeface="배달의민족 도현" panose="020B0600000101010101"/>
              </a:rPr>
              <a:t>√ </a:t>
            </a:r>
            <a:r>
              <a:rPr lang="ko-KR" altLang="en-US" sz="3000" kern="0" dirty="0">
                <a:latin typeface="맑은 고딕" panose="020B0503020000020004" pitchFamily="50" charset="-127"/>
                <a:ea typeface="배달의민족 도현" panose="020B0600000101010101"/>
              </a:rPr>
              <a:t>신호등 만났을 때 </a:t>
            </a:r>
            <a:r>
              <a:rPr lang="en-US" altLang="ko-KR" sz="3000" kern="0" dirty="0">
                <a:latin typeface="맑은 고딕" panose="020B0503020000020004" pitchFamily="50" charset="-127"/>
                <a:ea typeface="배달의민족 도현" panose="020B0600000101010101"/>
              </a:rPr>
              <a:t>LED</a:t>
            </a:r>
            <a:r>
              <a:rPr lang="ko-KR" altLang="en-US" sz="3000" kern="0" dirty="0">
                <a:latin typeface="맑은 고딕" panose="020B0503020000020004" pitchFamily="50" charset="-127"/>
                <a:ea typeface="배달의민족 도현" panose="020B0600000101010101"/>
              </a:rPr>
              <a:t>센서를 이용해 </a:t>
            </a:r>
            <a:r>
              <a:rPr lang="ko-KR" altLang="en-US" sz="3000" kern="0" dirty="0" err="1">
                <a:latin typeface="맑은 고딕" panose="020B0503020000020004" pitchFamily="50" charset="-127"/>
                <a:ea typeface="배달의민족 도현" panose="020B0600000101010101"/>
              </a:rPr>
              <a:t>깜빡거리기</a:t>
            </a:r>
            <a:r>
              <a:rPr lang="ko-KR" altLang="en-US" sz="3000" kern="0" dirty="0">
                <a:latin typeface="맑은 고딕" panose="020B0503020000020004" pitchFamily="50" charset="-127"/>
                <a:ea typeface="배달의민족 도현" panose="020B0600000101010101"/>
              </a:rPr>
              <a:t> </a:t>
            </a:r>
            <a:endParaRPr lang="en-US" altLang="ko-KR" sz="3000" kern="0" dirty="0">
              <a:latin typeface="맑은 고딕" panose="020B0503020000020004" pitchFamily="50" charset="-127"/>
              <a:ea typeface="배달의민족 도현" panose="020B0600000101010101"/>
            </a:endParaRPr>
          </a:p>
          <a:p>
            <a:pPr algn="just" fontAlgn="base">
              <a:lnSpc>
                <a:spcPct val="160000"/>
              </a:lnSpc>
            </a:pPr>
            <a:r>
              <a:rPr lang="ko-KR" altLang="en-US" sz="3000" kern="0" dirty="0">
                <a:solidFill>
                  <a:srgbClr val="E91201"/>
                </a:solidFill>
                <a:latin typeface="맑은 고딕" panose="020B0503020000020004" pitchFamily="50" charset="-127"/>
                <a:ea typeface="배달의민족 도현" panose="020B0600000101010101"/>
              </a:rPr>
              <a:t>√ </a:t>
            </a:r>
            <a:r>
              <a:rPr lang="ko-KR" altLang="en-US" sz="3000" kern="0" dirty="0">
                <a:latin typeface="맑은 고딕" panose="020B0503020000020004" pitchFamily="50" charset="-127"/>
                <a:ea typeface="배달의민족 도현" panose="020B0600000101010101"/>
              </a:rPr>
              <a:t>장애물 만났을 때 </a:t>
            </a:r>
            <a:r>
              <a:rPr lang="en-US" altLang="ko-KR" sz="3000" kern="0" dirty="0">
                <a:latin typeface="맑은 고딕" panose="020B0503020000020004" pitchFamily="50" charset="-127"/>
                <a:ea typeface="배달의민족 도현" panose="020B0600000101010101"/>
              </a:rPr>
              <a:t>Buzzer</a:t>
            </a:r>
            <a:r>
              <a:rPr lang="ko-KR" altLang="en-US" sz="3000" kern="0" dirty="0">
                <a:latin typeface="맑은 고딕" panose="020B0503020000020004" pitchFamily="50" charset="-127"/>
                <a:ea typeface="배달의민족 도현" panose="020B0600000101010101"/>
              </a:rPr>
              <a:t>센서 소리내면서 피하기</a:t>
            </a:r>
            <a:endParaRPr lang="en-US" altLang="ko-KR" sz="3000" kern="0" dirty="0">
              <a:latin typeface="맑은 고딕" panose="020B0503020000020004" pitchFamily="50" charset="-127"/>
              <a:ea typeface="배달의민족 도현" panose="020B0600000101010101"/>
            </a:endParaRPr>
          </a:p>
          <a:p>
            <a:pPr algn="just" fontAlgn="base">
              <a:lnSpc>
                <a:spcPct val="160000"/>
              </a:lnSpc>
            </a:pPr>
            <a:endParaRPr lang="en-US" altLang="ko-KR" sz="1600" b="1" kern="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4E68D07D-3814-43CF-B8B7-6A611B427D31}"/>
              </a:ext>
            </a:extLst>
          </p:cNvPr>
          <p:cNvSpPr txBox="1"/>
          <p:nvPr/>
        </p:nvSpPr>
        <p:spPr>
          <a:xfrm>
            <a:off x="9420714" y="5325658"/>
            <a:ext cx="1571349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000" dirty="0">
                <a:solidFill>
                  <a:srgbClr val="FF0000"/>
                </a:solidFill>
              </a:rPr>
              <a:t>총</a:t>
            </a:r>
            <a:r>
              <a:rPr lang="en-US" altLang="ko-KR" sz="4000" dirty="0">
                <a:solidFill>
                  <a:srgbClr val="FF0000"/>
                </a:solidFill>
              </a:rPr>
              <a:t>3</a:t>
            </a:r>
            <a:r>
              <a:rPr lang="ko-KR" altLang="en-US" sz="4000" dirty="0">
                <a:solidFill>
                  <a:srgbClr val="FF0000"/>
                </a:solidFill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17290608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9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370412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자율미션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 rot="412503">
            <a:off x="9965450" y="212973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A7986BA7-8B07-4309-B61C-C33674967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84068" y="1668551"/>
            <a:ext cx="9374049" cy="455808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514F632-B6E3-41EE-B9B8-8C2C6C6344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9058" y="1677963"/>
            <a:ext cx="1391367" cy="937341"/>
          </a:xfrm>
          <a:prstGeom prst="rect">
            <a:avLst/>
          </a:prstGeom>
        </p:spPr>
      </p:pic>
      <p:pic>
        <p:nvPicPr>
          <p:cNvPr id="17" name="그림 16">
            <a:extLst>
              <a:ext uri="{FF2B5EF4-FFF2-40B4-BE49-F238E27FC236}">
                <a16:creationId xmlns:a16="http://schemas.microsoft.com/office/drawing/2014/main" id="{936ECE13-C3CC-472A-AEC1-BF0AA9373A1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893325" y="4720780"/>
            <a:ext cx="1391367" cy="937341"/>
          </a:xfrm>
          <a:prstGeom prst="rect">
            <a:avLst/>
          </a:prstGeom>
        </p:spPr>
      </p:pic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AB2E576-6993-4AFE-8DB1-EB5627B7E37C}"/>
              </a:ext>
            </a:extLst>
          </p:cNvPr>
          <p:cNvSpPr/>
          <p:nvPr/>
        </p:nvSpPr>
        <p:spPr>
          <a:xfrm>
            <a:off x="7018090" y="4499398"/>
            <a:ext cx="888490" cy="442764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0" name="타원 19">
            <a:extLst>
              <a:ext uri="{FF2B5EF4-FFF2-40B4-BE49-F238E27FC236}">
                <a16:creationId xmlns:a16="http://schemas.microsoft.com/office/drawing/2014/main" id="{71D080C1-678F-488F-B6DF-3D0FF02D7057}"/>
              </a:ext>
            </a:extLst>
          </p:cNvPr>
          <p:cNvSpPr/>
          <p:nvPr/>
        </p:nvSpPr>
        <p:spPr>
          <a:xfrm>
            <a:off x="7071266" y="4613304"/>
            <a:ext cx="203538" cy="2367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3" name="타원 22">
            <a:extLst>
              <a:ext uri="{FF2B5EF4-FFF2-40B4-BE49-F238E27FC236}">
                <a16:creationId xmlns:a16="http://schemas.microsoft.com/office/drawing/2014/main" id="{D1A97C92-9A83-4DC4-A93B-4754AB2D8C83}"/>
              </a:ext>
            </a:extLst>
          </p:cNvPr>
          <p:cNvSpPr/>
          <p:nvPr/>
        </p:nvSpPr>
        <p:spPr>
          <a:xfrm>
            <a:off x="7354934" y="4602734"/>
            <a:ext cx="203538" cy="236091"/>
          </a:xfrm>
          <a:prstGeom prst="ellipse">
            <a:avLst/>
          </a:prstGeom>
          <a:solidFill>
            <a:srgbClr val="FFC000"/>
          </a:solidFill>
          <a:ln>
            <a:solidFill>
              <a:srgbClr val="FFC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4" name="타원 23">
            <a:extLst>
              <a:ext uri="{FF2B5EF4-FFF2-40B4-BE49-F238E27FC236}">
                <a16:creationId xmlns:a16="http://schemas.microsoft.com/office/drawing/2014/main" id="{DB67C6F7-73CF-4FEB-9C7A-5520C96A9510}"/>
              </a:ext>
            </a:extLst>
          </p:cNvPr>
          <p:cNvSpPr/>
          <p:nvPr/>
        </p:nvSpPr>
        <p:spPr>
          <a:xfrm>
            <a:off x="7636035" y="4592066"/>
            <a:ext cx="203539" cy="246186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번개 13">
            <a:extLst>
              <a:ext uri="{FF2B5EF4-FFF2-40B4-BE49-F238E27FC236}">
                <a16:creationId xmlns:a16="http://schemas.microsoft.com/office/drawing/2014/main" id="{2A131892-36D4-4AF8-873B-BCFABB991B85}"/>
              </a:ext>
            </a:extLst>
          </p:cNvPr>
          <p:cNvSpPr/>
          <p:nvPr/>
        </p:nvSpPr>
        <p:spPr>
          <a:xfrm>
            <a:off x="5815762" y="4353825"/>
            <a:ext cx="385940" cy="442764"/>
          </a:xfrm>
          <a:prstGeom prst="lightningBol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sp>
        <p:nvSpPr>
          <p:cNvPr id="25" name="번개 24">
            <a:extLst>
              <a:ext uri="{FF2B5EF4-FFF2-40B4-BE49-F238E27FC236}">
                <a16:creationId xmlns:a16="http://schemas.microsoft.com/office/drawing/2014/main" id="{6F155210-975F-485D-A412-606CA0441BB5}"/>
              </a:ext>
            </a:extLst>
          </p:cNvPr>
          <p:cNvSpPr/>
          <p:nvPr/>
        </p:nvSpPr>
        <p:spPr>
          <a:xfrm rot="2496946">
            <a:off x="6615084" y="4226322"/>
            <a:ext cx="377859" cy="472433"/>
          </a:xfrm>
          <a:prstGeom prst="lightningBol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번개 25">
            <a:extLst>
              <a:ext uri="{FF2B5EF4-FFF2-40B4-BE49-F238E27FC236}">
                <a16:creationId xmlns:a16="http://schemas.microsoft.com/office/drawing/2014/main" id="{3C7D1F37-A3B0-4206-AEA4-211B428BC123}"/>
              </a:ext>
            </a:extLst>
          </p:cNvPr>
          <p:cNvSpPr/>
          <p:nvPr/>
        </p:nvSpPr>
        <p:spPr>
          <a:xfrm rot="997027">
            <a:off x="6243813" y="4271011"/>
            <a:ext cx="338220" cy="442764"/>
          </a:xfrm>
          <a:prstGeom prst="lightningBolt">
            <a:avLst/>
          </a:prstGeom>
          <a:solidFill>
            <a:schemeClr val="accent4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5" name="순서도: 처리 14">
            <a:extLst>
              <a:ext uri="{FF2B5EF4-FFF2-40B4-BE49-F238E27FC236}">
                <a16:creationId xmlns:a16="http://schemas.microsoft.com/office/drawing/2014/main" id="{0D4D9BE5-3E79-4B15-94A9-DC9A1FFB79FA}"/>
              </a:ext>
            </a:extLst>
          </p:cNvPr>
          <p:cNvSpPr/>
          <p:nvPr/>
        </p:nvSpPr>
        <p:spPr>
          <a:xfrm>
            <a:off x="6489776" y="1285481"/>
            <a:ext cx="450716" cy="1442301"/>
          </a:xfrm>
          <a:prstGeom prst="flowChartProcess">
            <a:avLst/>
          </a:prstGeom>
          <a:solidFill>
            <a:schemeClr val="accent2">
              <a:lumMod val="5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F5B485-1B4F-4D89-B45E-8765FF4C87D5}"/>
              </a:ext>
            </a:extLst>
          </p:cNvPr>
          <p:cNvSpPr txBox="1"/>
          <p:nvPr/>
        </p:nvSpPr>
        <p:spPr>
          <a:xfrm>
            <a:off x="7636035" y="1262297"/>
            <a:ext cx="1463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err="1"/>
              <a:t>삐삐삐삐</a:t>
            </a:r>
            <a:r>
              <a:rPr lang="en-US" altLang="ko-KR" dirty="0"/>
              <a:t>-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4710374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10556621" y="220536"/>
            <a:ext cx="268160" cy="268160"/>
          </a:xfrm>
          <a:prstGeom prst="ellipse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9959146" y="209004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센서의 개수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>
            <a:off x="9361671" y="209434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83E71E1C-50EF-4571-AF50-E6E83332452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28375" y="3023738"/>
            <a:ext cx="2713832" cy="1316770"/>
          </a:xfrm>
          <a:prstGeom prst="rect">
            <a:avLst/>
          </a:prstGeom>
        </p:spPr>
      </p:pic>
      <p:sp>
        <p:nvSpPr>
          <p:cNvPr id="10" name="사각형: 둥근 모서리 9">
            <a:extLst>
              <a:ext uri="{FF2B5EF4-FFF2-40B4-BE49-F238E27FC236}">
                <a16:creationId xmlns:a16="http://schemas.microsoft.com/office/drawing/2014/main" id="{DE99A64D-3EB0-4E85-974E-EFBBD368EA6D}"/>
              </a:ext>
            </a:extLst>
          </p:cNvPr>
          <p:cNvSpPr/>
          <p:nvPr/>
        </p:nvSpPr>
        <p:spPr>
          <a:xfrm>
            <a:off x="8499019" y="1635438"/>
            <a:ext cx="1993463" cy="1015647"/>
          </a:xfrm>
          <a:prstGeom prst="roundRect">
            <a:avLst/>
          </a:pr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5</a:t>
            </a:r>
            <a:r>
              <a:rPr lang="ko-KR" altLang="en-US" dirty="0">
                <a:solidFill>
                  <a:schemeClr val="tx1"/>
                </a:solidFill>
              </a:rPr>
              <a:t>방향추적센서</a:t>
            </a:r>
          </a:p>
        </p:txBody>
      </p:sp>
      <p:sp>
        <p:nvSpPr>
          <p:cNvPr id="17" name="사각형: 둥근 모서리 16">
            <a:extLst>
              <a:ext uri="{FF2B5EF4-FFF2-40B4-BE49-F238E27FC236}">
                <a16:creationId xmlns:a16="http://schemas.microsoft.com/office/drawing/2014/main" id="{5403C430-ABC9-406C-B853-E88E9F9BE34E}"/>
              </a:ext>
            </a:extLst>
          </p:cNvPr>
          <p:cNvSpPr/>
          <p:nvPr/>
        </p:nvSpPr>
        <p:spPr>
          <a:xfrm>
            <a:off x="8920708" y="3778133"/>
            <a:ext cx="1993463" cy="1015647"/>
          </a:xfrm>
          <a:prstGeom prst="roundRect">
            <a:avLst/>
          </a:prstGeom>
          <a:solidFill>
            <a:srgbClr val="FFFFFF"/>
          </a:solidFill>
          <a:ln>
            <a:solidFill>
              <a:srgbClr val="0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>
                <a:solidFill>
                  <a:schemeClr val="tx1"/>
                </a:solidFill>
              </a:rPr>
              <a:t>초음파센서</a:t>
            </a:r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16E37938-3FC6-4F02-8D99-FA2EB8621221}"/>
              </a:ext>
            </a:extLst>
          </p:cNvPr>
          <p:cNvSpPr/>
          <p:nvPr/>
        </p:nvSpPr>
        <p:spPr>
          <a:xfrm>
            <a:off x="3041341" y="1922822"/>
            <a:ext cx="1993463" cy="1015647"/>
          </a:xfrm>
          <a:prstGeom prst="roundRect">
            <a:avLst/>
          </a:prstGeom>
          <a:solidFill>
            <a:srgbClr val="FFFFFF"/>
          </a:solidFill>
          <a:ln>
            <a:solidFill>
              <a:schemeClr val="tx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LED</a:t>
            </a:r>
            <a:r>
              <a:rPr lang="ko-KR" altLang="en-US" dirty="0">
                <a:solidFill>
                  <a:schemeClr val="tx1"/>
                </a:solidFill>
              </a:rPr>
              <a:t>센서</a:t>
            </a:r>
          </a:p>
        </p:txBody>
      </p:sp>
      <p:sp>
        <p:nvSpPr>
          <p:cNvPr id="20" name="사각형: 둥근 모서리 19">
            <a:extLst>
              <a:ext uri="{FF2B5EF4-FFF2-40B4-BE49-F238E27FC236}">
                <a16:creationId xmlns:a16="http://schemas.microsoft.com/office/drawing/2014/main" id="{8C5CA19B-059E-4B23-BE6E-EFF8AF387185}"/>
              </a:ext>
            </a:extLst>
          </p:cNvPr>
          <p:cNvSpPr/>
          <p:nvPr/>
        </p:nvSpPr>
        <p:spPr>
          <a:xfrm>
            <a:off x="4758057" y="5219307"/>
            <a:ext cx="1993463" cy="1015647"/>
          </a:xfrm>
          <a:prstGeom prst="roundRect">
            <a:avLst/>
          </a:prstGeom>
          <a:solidFill>
            <a:srgbClr val="FFFFFF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dirty="0">
                <a:solidFill>
                  <a:schemeClr val="tx1"/>
                </a:solidFill>
              </a:rPr>
              <a:t>RGB</a:t>
            </a:r>
            <a:r>
              <a:rPr lang="ko-KR" altLang="en-US" dirty="0">
                <a:solidFill>
                  <a:schemeClr val="tx1"/>
                </a:solidFill>
              </a:rPr>
              <a:t>센서</a:t>
            </a:r>
          </a:p>
        </p:txBody>
      </p:sp>
      <p:sp>
        <p:nvSpPr>
          <p:cNvPr id="23" name="사각형: 둥근 모서리 22">
            <a:extLst>
              <a:ext uri="{FF2B5EF4-FFF2-40B4-BE49-F238E27FC236}">
                <a16:creationId xmlns:a16="http://schemas.microsoft.com/office/drawing/2014/main" id="{174DEDC8-E14D-4A48-8E3F-49C2E71B0D49}"/>
              </a:ext>
            </a:extLst>
          </p:cNvPr>
          <p:cNvSpPr/>
          <p:nvPr/>
        </p:nvSpPr>
        <p:spPr>
          <a:xfrm>
            <a:off x="2067837" y="3682123"/>
            <a:ext cx="1993463" cy="1015647"/>
          </a:xfrm>
          <a:prstGeom prst="roundRect">
            <a:avLst/>
          </a:prstGeom>
          <a:solidFill>
            <a:srgbClr val="FFFFFF"/>
          </a:solidFill>
          <a:ln>
            <a:solidFill>
              <a:schemeClr val="tx2">
                <a:lumMod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dirty="0" err="1">
                <a:solidFill>
                  <a:schemeClr val="tx1"/>
                </a:solidFill>
              </a:rPr>
              <a:t>버저</a:t>
            </a:r>
            <a:r>
              <a:rPr lang="ko-KR" altLang="en-US" dirty="0">
                <a:solidFill>
                  <a:schemeClr val="tx1"/>
                </a:solidFill>
              </a:rPr>
              <a:t> 센서</a:t>
            </a:r>
          </a:p>
        </p:txBody>
      </p:sp>
      <p:cxnSp>
        <p:nvCxnSpPr>
          <p:cNvPr id="12" name="직선 연결선 11">
            <a:extLst>
              <a:ext uri="{FF2B5EF4-FFF2-40B4-BE49-F238E27FC236}">
                <a16:creationId xmlns:a16="http://schemas.microsoft.com/office/drawing/2014/main" id="{1344C2E0-DEE0-4E60-B8DB-CC591CD34B0F}"/>
              </a:ext>
            </a:extLst>
          </p:cNvPr>
          <p:cNvCxnSpPr>
            <a:endCxn id="18" idx="3"/>
          </p:cNvCxnSpPr>
          <p:nvPr/>
        </p:nvCxnSpPr>
        <p:spPr>
          <a:xfrm flipH="1" flipV="1">
            <a:off x="5034804" y="2430646"/>
            <a:ext cx="470450" cy="604785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직선 연결선 13">
            <a:extLst>
              <a:ext uri="{FF2B5EF4-FFF2-40B4-BE49-F238E27FC236}">
                <a16:creationId xmlns:a16="http://schemas.microsoft.com/office/drawing/2014/main" id="{DB14FDF9-FC98-436E-8D7A-8D29CBC01F1D}"/>
              </a:ext>
            </a:extLst>
          </p:cNvPr>
          <p:cNvCxnSpPr>
            <a:endCxn id="20" idx="0"/>
          </p:cNvCxnSpPr>
          <p:nvPr/>
        </p:nvCxnSpPr>
        <p:spPr>
          <a:xfrm flipH="1">
            <a:off x="5754789" y="4340508"/>
            <a:ext cx="996731" cy="878799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2AAA1952-A415-40C9-8E3C-1A6E5F3AE385}"/>
              </a:ext>
            </a:extLst>
          </p:cNvPr>
          <p:cNvCxnSpPr>
            <a:cxnSpLocks/>
            <a:stCxn id="9" idx="1"/>
            <a:endCxn id="23" idx="3"/>
          </p:cNvCxnSpPr>
          <p:nvPr/>
        </p:nvCxnSpPr>
        <p:spPr>
          <a:xfrm flipH="1">
            <a:off x="4061300" y="3682123"/>
            <a:ext cx="1467075" cy="507824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직선 연결선 28">
            <a:extLst>
              <a:ext uri="{FF2B5EF4-FFF2-40B4-BE49-F238E27FC236}">
                <a16:creationId xmlns:a16="http://schemas.microsoft.com/office/drawing/2014/main" id="{39CDC03D-E730-45C2-81F6-7F09B78323C1}"/>
              </a:ext>
            </a:extLst>
          </p:cNvPr>
          <p:cNvCxnSpPr>
            <a:cxnSpLocks/>
            <a:stCxn id="10" idx="1"/>
          </p:cNvCxnSpPr>
          <p:nvPr/>
        </p:nvCxnSpPr>
        <p:spPr>
          <a:xfrm flipH="1">
            <a:off x="6717981" y="2143262"/>
            <a:ext cx="1781038" cy="909462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연결선 33">
            <a:extLst>
              <a:ext uri="{FF2B5EF4-FFF2-40B4-BE49-F238E27FC236}">
                <a16:creationId xmlns:a16="http://schemas.microsoft.com/office/drawing/2014/main" id="{D6B572BD-D074-40EE-909A-9BFB0C91F94D}"/>
              </a:ext>
            </a:extLst>
          </p:cNvPr>
          <p:cNvCxnSpPr>
            <a:cxnSpLocks/>
            <a:stCxn id="17" idx="0"/>
            <a:endCxn id="9" idx="3"/>
          </p:cNvCxnSpPr>
          <p:nvPr/>
        </p:nvCxnSpPr>
        <p:spPr>
          <a:xfrm flipH="1" flipV="1">
            <a:off x="8242207" y="3682123"/>
            <a:ext cx="1675233" cy="96010"/>
          </a:xfrm>
          <a:prstGeom prst="line">
            <a:avLst/>
          </a:prstGeom>
          <a:ln>
            <a:solidFill>
              <a:schemeClr val="tx2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TextBox 37">
            <a:extLst>
              <a:ext uri="{FF2B5EF4-FFF2-40B4-BE49-F238E27FC236}">
                <a16:creationId xmlns:a16="http://schemas.microsoft.com/office/drawing/2014/main" id="{8A0F3E0C-BA7D-4A47-895A-90B41FFFEAF8}"/>
              </a:ext>
            </a:extLst>
          </p:cNvPr>
          <p:cNvSpPr txBox="1"/>
          <p:nvPr/>
        </p:nvSpPr>
        <p:spPr>
          <a:xfrm>
            <a:off x="8941497" y="5311631"/>
            <a:ext cx="1993463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4800" dirty="0">
                <a:solidFill>
                  <a:srgbClr val="FF0000"/>
                </a:solidFill>
              </a:rPr>
              <a:t>총</a:t>
            </a:r>
            <a:r>
              <a:rPr lang="en-US" altLang="ko-KR" sz="4800" dirty="0">
                <a:solidFill>
                  <a:srgbClr val="FF0000"/>
                </a:solidFill>
              </a:rPr>
              <a:t>5</a:t>
            </a:r>
            <a:r>
              <a:rPr lang="ko-KR" altLang="en-US" sz="4800" dirty="0">
                <a:solidFill>
                  <a:srgbClr val="FF0000"/>
                </a:solidFill>
              </a:rPr>
              <a:t>개</a:t>
            </a:r>
          </a:p>
        </p:txBody>
      </p:sp>
    </p:spTree>
    <p:extLst>
      <p:ext uri="{BB962C8B-B14F-4D97-AF65-F5344CB8AC3E}">
        <p14:creationId xmlns:p14="http://schemas.microsoft.com/office/powerpoint/2010/main" val="5690672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8" grpId="0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1922</TotalTime>
  <Words>70</Words>
  <Application>Microsoft Office PowerPoint</Application>
  <PresentationFormat>와이드스크린</PresentationFormat>
  <Paragraphs>31</Paragraphs>
  <Slides>6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6</vt:i4>
      </vt:variant>
    </vt:vector>
  </HeadingPairs>
  <TitlesOfParts>
    <vt:vector size="11" baseType="lpstr">
      <vt:lpstr>배달의민족 도현</vt:lpstr>
      <vt:lpstr>맑은 고딕</vt:lpstr>
      <vt:lpstr>Arial</vt:lpstr>
      <vt:lpstr>Times New Roman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유지원</dc:creator>
  <cp:lastModifiedBy>(소프트웨어학부)이성진</cp:lastModifiedBy>
  <cp:revision>94</cp:revision>
  <dcterms:created xsi:type="dcterms:W3CDTF">2018-11-14T14:46:59Z</dcterms:created>
  <dcterms:modified xsi:type="dcterms:W3CDTF">2018-11-27T04:00:18Z</dcterms:modified>
</cp:coreProperties>
</file>

<file path=docProps/thumbnail.jpeg>
</file>